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1762" r:id="rId2"/>
    <p:sldId id="1755" r:id="rId3"/>
    <p:sldId id="1752" r:id="rId4"/>
    <p:sldId id="1754" r:id="rId5"/>
    <p:sldId id="1761" r:id="rId6"/>
    <p:sldId id="1758" r:id="rId7"/>
    <p:sldId id="1759" r:id="rId8"/>
  </p:sldIdLst>
  <p:sldSz cx="9144000" cy="5143500" type="screen16x9"/>
  <p:notesSz cx="6797675" cy="9926638"/>
  <p:defaultTextStyle>
    <a:defPPr>
      <a:defRPr lang="ru-RU"/>
    </a:defPPr>
    <a:lvl1pPr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387679" indent="-96161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776370" indent="-193334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165061" indent="-290506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553751" indent="-387679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1457590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1749108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2040626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2332144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203" userDrawn="1">
          <p15:clr>
            <a:srgbClr val="A4A3A4"/>
          </p15:clr>
        </p15:guide>
        <p15:guide id="6" pos="2077" userDrawn="1">
          <p15:clr>
            <a:srgbClr val="A4A3A4"/>
          </p15:clr>
        </p15:guide>
        <p15:guide id="7" orient="horz" pos="841">
          <p15:clr>
            <a:srgbClr val="A4A3A4"/>
          </p15:clr>
        </p15:guide>
        <p15:guide id="8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orient="horz" pos="3224" userDrawn="1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orient="horz" pos="3126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Минеев" initials="АМ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  <a:srgbClr val="33CCCC"/>
    <a:srgbClr val="92184F"/>
    <a:srgbClr val="F0F0F0"/>
    <a:srgbClr val="E6E6E6"/>
    <a:srgbClr val="C7DCF7"/>
    <a:srgbClr val="B1B1B1"/>
    <a:srgbClr val="9D9D9D"/>
    <a:srgbClr val="AED296"/>
    <a:srgbClr val="E3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6370" autoAdjust="0"/>
  </p:normalViewPr>
  <p:slideViewPr>
    <p:cSldViewPr snapToGrid="0">
      <p:cViewPr>
        <p:scale>
          <a:sx n="111" d="100"/>
          <a:sy n="111" d="100"/>
        </p:scale>
        <p:origin x="1496" y="96"/>
      </p:cViewPr>
      <p:guideLst>
        <p:guide orient="horz" pos="3203"/>
        <p:guide pos="2077"/>
        <p:guide orient="horz" pos="841"/>
        <p:guide pos="1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10624"/>
    </p:cViewPr>
  </p:sorterViewPr>
  <p:notesViewPr>
    <p:cSldViewPr snapToGrid="0">
      <p:cViewPr>
        <p:scale>
          <a:sx n="150" d="100"/>
          <a:sy n="150" d="100"/>
        </p:scale>
        <p:origin x="606" y="-2370"/>
      </p:cViewPr>
      <p:guideLst>
        <p:guide orient="horz" pos="3223"/>
        <p:guide orient="horz" pos="3224"/>
        <p:guide pos="2238"/>
        <p:guide orient="horz" pos="3126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/>
          <a:lstStyle>
            <a:lvl1pPr algn="r">
              <a:defRPr sz="1200"/>
            </a:lvl1pPr>
          </a:lstStyle>
          <a:p>
            <a:fld id="{7E20FFA8-D5E5-4AC6-B126-75EA89BFCDC7}" type="datetimeFigureOut">
              <a:rPr lang="en-US" smtClean="0"/>
              <a:pPr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 anchor="b"/>
          <a:lstStyle>
            <a:lvl1pPr algn="r">
              <a:defRPr sz="1200"/>
            </a:lvl1pPr>
          </a:lstStyle>
          <a:p>
            <a:fld id="{9A94AC82-9C0A-48E6-87B0-A85F1E7D5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6577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>
            <a:lvl1pPr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486" y="4"/>
            <a:ext cx="2946575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>
            <a:lvl1pPr algn="r"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D0761F-217E-4B21-8C52-A0D0594B3EAB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3" tIns="46335" rIns="92673" bIns="463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7" y="4777944"/>
            <a:ext cx="5438464" cy="390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28538"/>
            <a:ext cx="2946577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486" y="9428538"/>
            <a:ext cx="2946575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algn="r"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F8F6623-B0FF-4F18-B35B-967BF48A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87679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76370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65061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53751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42869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331444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720018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108592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" b="29891"/>
          <a:stretch/>
        </p:blipFill>
        <p:spPr>
          <a:xfrm>
            <a:off x="-2" y="1076326"/>
            <a:ext cx="9144002" cy="361420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2" y="1076326"/>
            <a:ext cx="5469469" cy="161516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00B0F0">
                  <a:lumMod val="100000"/>
                  <a:alpha val="5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8744"/>
            <a:ext cx="5958675" cy="858070"/>
          </a:xfrm>
          <a:prstGeom prst="rect">
            <a:avLst/>
          </a:prstGeom>
          <a:noFill/>
        </p:spPr>
        <p:txBody>
          <a:bodyPr wrap="square" lIns="77925" tIns="38963" rIns="77925" bIns="38963" rtlCol="0">
            <a:noAutofit/>
          </a:bodyPr>
          <a:lstStyle>
            <a:lvl1pPr>
              <a:defRPr kumimoji="0" lang="en-US" sz="3100" i="0" u="none" strike="noStrike" kern="0" cap="none" spc="43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defRPr>
            </a:lvl1pPr>
          </a:lstStyle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91406"/>
            <a:ext cx="5970222" cy="300083"/>
          </a:xfrm>
          <a:prstGeom prst="rect">
            <a:avLst/>
          </a:prstGeom>
          <a:noFill/>
        </p:spPr>
        <p:txBody>
          <a:bodyPr wrap="square" lIns="77925" tIns="38963" rIns="77925" bIns="38963">
            <a:noAutofit/>
          </a:bodyPr>
          <a:lstStyle>
            <a:lvl1pPr>
              <a:defRPr kumimoji="0" lang="en-US" sz="17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414" y="79116"/>
            <a:ext cx="810320" cy="99720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76326" y="235821"/>
            <a:ext cx="1213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Правительство</a:t>
            </a:r>
            <a:r>
              <a:rPr lang="ru-RU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  <a:p>
            <a:pPr algn="l"/>
            <a:r>
              <a:rPr lang="ru-RU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Чукотского </a:t>
            </a:r>
          </a:p>
          <a:p>
            <a:pPr algn="l"/>
            <a:r>
              <a:rPr lang="ru-RU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автономного</a:t>
            </a:r>
          </a:p>
          <a:p>
            <a:pPr algn="l"/>
            <a:r>
              <a:rPr lang="ru-RU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округа</a:t>
            </a:r>
            <a:endParaRPr lang="ru-RU" sz="11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49" y="235821"/>
            <a:ext cx="1547017" cy="52172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14866" y="228574"/>
            <a:ext cx="829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Фонд развития Чукотки</a:t>
            </a:r>
            <a:endParaRPr lang="ru-RU" sz="11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493724" y="144624"/>
            <a:ext cx="5728879" cy="489340"/>
          </a:xfrm>
          <a:prstGeom prst="rect">
            <a:avLst/>
          </a:prstGeom>
        </p:spPr>
        <p:txBody>
          <a:bodyPr lIns="77925" tIns="38963" rIns="77925" bIns="38963" anchor="ctr"/>
          <a:lstStyle/>
          <a:p>
            <a:pPr lvl="0" algn="l"/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-33606" y="778589"/>
            <a:ext cx="906166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2672" cy="7785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8022" y="161123"/>
            <a:ext cx="97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Правительство</a:t>
            </a:r>
            <a:r>
              <a:rPr lang="ru-RU" sz="8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  <a:p>
            <a:pPr algn="l"/>
            <a:r>
              <a:rPr lang="ru-RU" sz="8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Чукотского </a:t>
            </a:r>
          </a:p>
          <a:p>
            <a:pPr algn="l"/>
            <a:r>
              <a:rPr lang="ru-RU" sz="8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автономного</a:t>
            </a:r>
          </a:p>
          <a:p>
            <a:pPr algn="l"/>
            <a:r>
              <a:rPr lang="ru-RU" sz="8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округа</a:t>
            </a:r>
            <a:endParaRPr lang="ru-RU" sz="8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1952" y="161123"/>
            <a:ext cx="772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Фонд развития Чукотки</a:t>
            </a:r>
            <a:endParaRPr lang="ru-RU" sz="9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7" y="192261"/>
            <a:ext cx="1168491" cy="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322076" y="76026"/>
            <a:ext cx="39256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ru-RU"/>
            </a:defPPr>
            <a:lvl1pPr algn="r" defTabSz="911018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4915" indent="-112838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1018" indent="-226864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7121" indent="-340890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3223" indent="-454915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0385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2462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394539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36616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83E2A1E7-0D9A-4F08-AF10-E2012B6A57D5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8309328" y="4904455"/>
            <a:ext cx="785119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ru-RU"/>
            </a:defPPr>
            <a:lvl1pPr algn="r" defTabSz="911018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4915" indent="-112838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1018" indent="-226864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7121" indent="-340890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3223" indent="-454915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0385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2462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394539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36616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3E2A1E7-0D9A-4F08-AF10-E2012B6A57D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1700" b="1" kern="1200" cap="all" spc="63" baseline="0">
          <a:solidFill>
            <a:schemeClr val="tx1"/>
          </a:solidFill>
          <a:latin typeface="+mn-lt"/>
          <a:ea typeface="Segoe UI"/>
          <a:cs typeface="Segoe UI" pitchFamily="34" charset="0"/>
        </a:defRPr>
      </a:lvl1pPr>
      <a:lvl2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2pPr>
      <a:lvl3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3pPr>
      <a:lvl4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4pPr>
      <a:lvl5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5pPr>
      <a:lvl6pPr marL="291518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6pPr>
      <a:lvl7pPr marL="583036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7pPr>
      <a:lvl8pPr marL="874554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8pPr>
      <a:lvl9pPr marL="1166072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9pPr>
    </p:titleStyle>
    <p:bodyStyle>
      <a:lvl1pPr marL="203456" indent="-203456" algn="l" defTabSz="813821" rtl="0" eaLnBrk="0" fontAlgn="base" hangingPunct="0">
        <a:lnSpc>
          <a:spcPct val="90000"/>
        </a:lnSpc>
        <a:spcBef>
          <a:spcPts val="892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610366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017277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3pPr>
      <a:lvl4pPr marL="1424187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1831098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239032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6130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226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0327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095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194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290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390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5487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2581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678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776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85" y="152404"/>
            <a:ext cx="5974319" cy="56196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Пыркакай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по запасам олова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</a:p>
        </p:txBody>
      </p:sp>
      <p:sp>
        <p:nvSpPr>
          <p:cNvPr id="167" name="AutoShape 2" descr="Картинки по запросу Олово"/>
          <p:cNvSpPr>
            <a:spLocks noChangeAspect="1" noChangeArrowheads="1"/>
          </p:cNvSpPr>
          <p:nvPr/>
        </p:nvSpPr>
        <p:spPr bwMode="auto">
          <a:xfrm>
            <a:off x="143608" y="-108347"/>
            <a:ext cx="281354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8" name="AutoShape 5" descr="Картинки по запросу вольфрам"/>
          <p:cNvSpPr>
            <a:spLocks noChangeAspect="1" noChangeArrowheads="1"/>
          </p:cNvSpPr>
          <p:nvPr/>
        </p:nvSpPr>
        <p:spPr bwMode="auto">
          <a:xfrm>
            <a:off x="284285" y="5953"/>
            <a:ext cx="281354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фото олово"/>
          <p:cNvSpPr>
            <a:spLocks noChangeAspect="1" noChangeArrowheads="1"/>
          </p:cNvSpPr>
          <p:nvPr/>
        </p:nvSpPr>
        <p:spPr bwMode="auto">
          <a:xfrm>
            <a:off x="424961" y="120253"/>
            <a:ext cx="281354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410" y="152407"/>
            <a:ext cx="5434758" cy="56196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- ПРОЕКТ ГОРНОДОБЫВАЮЩЕГО ПРЕДПРИЯТИЯ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AutoShape 2" descr="Картинки по запросу Олово"/>
          <p:cNvSpPr>
            <a:spLocks noChangeAspect="1" noChangeArrowheads="1"/>
          </p:cNvSpPr>
          <p:nvPr/>
        </p:nvSpPr>
        <p:spPr bwMode="auto">
          <a:xfrm>
            <a:off x="143608" y="-108347"/>
            <a:ext cx="281354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8" name="AutoShape 5" descr="Картинки по запросу вольфрам"/>
          <p:cNvSpPr>
            <a:spLocks noChangeAspect="1" noChangeArrowheads="1"/>
          </p:cNvSpPr>
          <p:nvPr/>
        </p:nvSpPr>
        <p:spPr bwMode="auto">
          <a:xfrm>
            <a:off x="284285" y="5953"/>
            <a:ext cx="281354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5953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984" y="198764"/>
            <a:ext cx="5717893" cy="4893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РЫНКА – КЛЮЧЕВЫЕ ПОКАЗАТЕЛИ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9" descr="Картинки по запросу картинка рост"/>
          <p:cNvSpPr>
            <a:spLocks noChangeAspect="1" noChangeArrowheads="1"/>
          </p:cNvSpPr>
          <p:nvPr/>
        </p:nvSpPr>
        <p:spPr bwMode="auto">
          <a:xfrm>
            <a:off x="143608" y="-108347"/>
            <a:ext cx="281354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35925" y="4823639"/>
            <a:ext cx="8377558" cy="3095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Пыркакай удачно расположен относительно Азиатско-Тихоокеанских покупателей олова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стимулов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731" y="4736285"/>
            <a:ext cx="3186033" cy="278742"/>
          </a:xfrm>
          <a:prstGeom prst="rect">
            <a:avLst/>
          </a:prstGeom>
          <a:noFill/>
          <a:ln>
            <a:solidFill>
              <a:srgbClr val="3FCDFF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комфортности проживания граждан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28326" y="4732052"/>
            <a:ext cx="3186033" cy="278742"/>
          </a:xfrm>
          <a:prstGeom prst="rect">
            <a:avLst/>
          </a:prstGeom>
          <a:noFill/>
          <a:ln>
            <a:solidFill>
              <a:srgbClr val="3FCDFF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 10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ОЛОВО - ИНВЕСТИЦИОННЫЕ ВОЗМОЖНОСТИ ЧУКОТСКОГО АО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55A5"/>
      </a:accent1>
      <a:accent2>
        <a:srgbClr val="E11E28"/>
      </a:accent2>
      <a:accent3>
        <a:srgbClr val="6E6E6E"/>
      </a:accent3>
      <a:accent4>
        <a:srgbClr val="FFC000"/>
      </a:accent4>
      <a:accent5>
        <a:srgbClr val="1153C4"/>
      </a:accent5>
      <a:accent6>
        <a:srgbClr val="78B45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78415</TotalTime>
  <Words>35</Words>
  <Application>Microsoft Macintosh PowerPoint</Application>
  <PresentationFormat>Экран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Narrow</vt:lpstr>
      <vt:lpstr>Calibri</vt:lpstr>
      <vt:lpstr>Roboto Medium</vt:lpstr>
      <vt:lpstr>Segoe UI</vt:lpstr>
      <vt:lpstr>Times New Roman</vt:lpstr>
      <vt:lpstr>Arial</vt:lpstr>
      <vt:lpstr>Тема Office</vt:lpstr>
      <vt:lpstr>Презентация PowerPoint</vt:lpstr>
      <vt:lpstr>Пыркакай 1 место по запасам олова в России </vt:lpstr>
      <vt:lpstr>ЭТАПЫ РЕАЛИЗАЦИИ - ПРОЕКТ ГОРНОДОБЫВАЮЩЕГО ПРЕДПРИЯТИЯ</vt:lpstr>
      <vt:lpstr>ЕМКОСТЬ РЫНКА – КЛЮЧЕВЫЕ ПОКАЗАТЕЛИ</vt:lpstr>
      <vt:lpstr>Презентация PowerPoint</vt:lpstr>
      <vt:lpstr>Пакет стимулов</vt:lpstr>
      <vt:lpstr>ОЛОВО - ИНВЕСТИЦИОННЫЕ ВОЗМОЖНОСТИ ЧУКОТСКОГО АО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Бобина Елена Евгеньевна</cp:lastModifiedBy>
  <cp:revision>4562</cp:revision>
  <cp:lastPrinted>2018-09-08T05:18:16Z</cp:lastPrinted>
  <dcterms:created xsi:type="dcterms:W3CDTF">2013-12-23T08:36:44Z</dcterms:created>
  <dcterms:modified xsi:type="dcterms:W3CDTF">2018-09-08T06:59:21Z</dcterms:modified>
</cp:coreProperties>
</file>